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1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6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0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5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7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2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3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8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2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11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9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3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8" r:id="rId6"/>
    <p:sldLayoutId id="2147483664" r:id="rId7"/>
    <p:sldLayoutId id="2147483665" r:id="rId8"/>
    <p:sldLayoutId id="2147483666" r:id="rId9"/>
    <p:sldLayoutId id="2147483667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87A8F7-F65B-45CA-A9E9-64EF93E6C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227" y="231572"/>
            <a:ext cx="11144938" cy="48404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REGISTRATION SCHEDULE FOR ALLIED HEALTH PRACTITIONERS</a:t>
            </a:r>
            <a:endParaRPr lang="en-MY" sz="2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3B2505-5DD8-4E6D-BC73-624C859A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271151"/>
              </p:ext>
            </p:extLst>
          </p:nvPr>
        </p:nvGraphicFramePr>
        <p:xfrm>
          <a:off x="304800" y="901144"/>
          <a:ext cx="11569147" cy="5725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859">
                  <a:extLst>
                    <a:ext uri="{9D8B030D-6E8A-4147-A177-3AD203B41FA5}">
                      <a16:colId xmlns:a16="http://schemas.microsoft.com/office/drawing/2014/main" val="614485177"/>
                    </a:ext>
                  </a:extLst>
                </a:gridCol>
                <a:gridCol w="7631115">
                  <a:extLst>
                    <a:ext uri="{9D8B030D-6E8A-4147-A177-3AD203B41FA5}">
                      <a16:colId xmlns:a16="http://schemas.microsoft.com/office/drawing/2014/main" val="1841942238"/>
                    </a:ext>
                  </a:extLst>
                </a:gridCol>
                <a:gridCol w="2584173">
                  <a:extLst>
                    <a:ext uri="{9D8B030D-6E8A-4147-A177-3AD203B41FA5}">
                      <a16:colId xmlns:a16="http://schemas.microsoft.com/office/drawing/2014/main" val="274579111"/>
                    </a:ext>
                  </a:extLst>
                </a:gridCol>
              </a:tblGrid>
              <a:tr h="938066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ALLIED HEALTH PROFESSIONS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996659"/>
                  </a:ext>
                </a:extLst>
              </a:tr>
              <a:tr h="1404956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Members of the Malaysian Allied Health Professions Council (MAHPC) Allied health practitioners (HQ MOH) Committees under MAHPC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July - August 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6020191"/>
                  </a:ext>
                </a:extLst>
              </a:tr>
              <a:tr h="3382262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MY" b="1" dirty="0"/>
                        <a:t>Ministry of Health / Public Sectors (Clinical Group)</a:t>
                      </a:r>
                    </a:p>
                    <a:p>
                      <a:pPr algn="l"/>
                      <a:endParaRPr lang="en-MY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Audiologist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Clinical Psychologist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Dietitian - Diagnostic Radiographer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i="1" dirty="0">
                          <a:solidFill>
                            <a:srgbClr val="FF0000"/>
                          </a:solidFill>
                        </a:rPr>
                        <a:t>Dental Technologist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Medical Physicist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Occupational 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Physiotherapist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Radiation Therapist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Speech-Language Therapist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September - December 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71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43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87A8F7-F65B-45CA-A9E9-64EF93E6C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227" y="231572"/>
            <a:ext cx="11144938" cy="48404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REGISTRATION SCHEDULE FOR ALLIED HEALTH PRACTITIONERS</a:t>
            </a:r>
            <a:endParaRPr lang="en-MY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3B2505-5DD8-4E6D-BC73-624C859A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1295"/>
              </p:ext>
            </p:extLst>
          </p:nvPr>
        </p:nvGraphicFramePr>
        <p:xfrm>
          <a:off x="318122" y="864393"/>
          <a:ext cx="11569147" cy="5880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859">
                  <a:extLst>
                    <a:ext uri="{9D8B030D-6E8A-4147-A177-3AD203B41FA5}">
                      <a16:colId xmlns:a16="http://schemas.microsoft.com/office/drawing/2014/main" val="614485177"/>
                    </a:ext>
                  </a:extLst>
                </a:gridCol>
                <a:gridCol w="7631115">
                  <a:extLst>
                    <a:ext uri="{9D8B030D-6E8A-4147-A177-3AD203B41FA5}">
                      <a16:colId xmlns:a16="http://schemas.microsoft.com/office/drawing/2014/main" val="1841942238"/>
                    </a:ext>
                  </a:extLst>
                </a:gridCol>
                <a:gridCol w="2584173">
                  <a:extLst>
                    <a:ext uri="{9D8B030D-6E8A-4147-A177-3AD203B41FA5}">
                      <a16:colId xmlns:a16="http://schemas.microsoft.com/office/drawing/2014/main" val="274579111"/>
                    </a:ext>
                  </a:extLst>
                </a:gridCol>
              </a:tblGrid>
              <a:tr h="1134817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ALLIED HEALTH PROFESSIONS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996659"/>
                  </a:ext>
                </a:extLst>
              </a:tr>
              <a:tr h="1664354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Ministry of Health / Public Sectors (Laboratory Group) .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Scientist (MLS)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Technologist (MLT)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January - March 2023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6020191"/>
                  </a:ext>
                </a:extLst>
              </a:tr>
              <a:tr h="3081793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Ministry of Health / Public Sectors (Public Health Group).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Nutritionist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Entomologist (Public Health)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Environmental Health Officer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Health Education Officer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April - May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71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70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87A8F7-F65B-45CA-A9E9-64EF93E6C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227" y="231572"/>
            <a:ext cx="11144938" cy="48404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REGISTRATION SCHEDULE FOR ALLIED HEALTH PRACTITIONERS</a:t>
            </a:r>
            <a:endParaRPr lang="en-MY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3B2505-5DD8-4E6D-BC73-624C859A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621924"/>
              </p:ext>
            </p:extLst>
          </p:nvPr>
        </p:nvGraphicFramePr>
        <p:xfrm>
          <a:off x="311426" y="834887"/>
          <a:ext cx="11569147" cy="5910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859">
                  <a:extLst>
                    <a:ext uri="{9D8B030D-6E8A-4147-A177-3AD203B41FA5}">
                      <a16:colId xmlns:a16="http://schemas.microsoft.com/office/drawing/2014/main" val="614485177"/>
                    </a:ext>
                  </a:extLst>
                </a:gridCol>
                <a:gridCol w="7631115">
                  <a:extLst>
                    <a:ext uri="{9D8B030D-6E8A-4147-A177-3AD203B41FA5}">
                      <a16:colId xmlns:a16="http://schemas.microsoft.com/office/drawing/2014/main" val="1841942238"/>
                    </a:ext>
                  </a:extLst>
                </a:gridCol>
                <a:gridCol w="2584173">
                  <a:extLst>
                    <a:ext uri="{9D8B030D-6E8A-4147-A177-3AD203B41FA5}">
                      <a16:colId xmlns:a16="http://schemas.microsoft.com/office/drawing/2014/main" val="274579111"/>
                    </a:ext>
                  </a:extLst>
                </a:gridCol>
              </a:tblGrid>
              <a:tr h="778365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ALLIED HEALTH PROFESSIONS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996659"/>
                  </a:ext>
                </a:extLst>
              </a:tr>
              <a:tr h="3249016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MY" b="1" dirty="0"/>
                        <a:t>Institution of Higher Learning (Clinical Group).</a:t>
                      </a:r>
                    </a:p>
                    <a:p>
                      <a:pPr algn="l"/>
                      <a:endParaRPr lang="en-MY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Audiologist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Clinical Psychologist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Dietitian - Diagnostic Radiographer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i="1" dirty="0">
                          <a:solidFill>
                            <a:srgbClr val="FF0000"/>
                          </a:solidFill>
                        </a:rPr>
                        <a:t>Dental Technologist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Medical Physicist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Occupational 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Physiotherapist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Radiation 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Speech-Language Therapist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Jun - August 2023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718485"/>
                  </a:ext>
                </a:extLst>
              </a:tr>
              <a:tr h="1883430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Institution of Higher Learning (Laboratory Group).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Scientist (MLS)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Technologist (MLT)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September - October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09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61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87A8F7-F65B-45CA-A9E9-64EF93E6C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227" y="231572"/>
            <a:ext cx="11144938" cy="48404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REGISTRATION SCHEDULE FOR ALLIED HEALTH PRACTITIONERS</a:t>
            </a:r>
            <a:endParaRPr lang="en-MY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3B2505-5DD8-4E6D-BC73-624C859A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37116"/>
              </p:ext>
            </p:extLst>
          </p:nvPr>
        </p:nvGraphicFramePr>
        <p:xfrm>
          <a:off x="311426" y="715616"/>
          <a:ext cx="11569147" cy="5966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7739">
                  <a:extLst>
                    <a:ext uri="{9D8B030D-6E8A-4147-A177-3AD203B41FA5}">
                      <a16:colId xmlns:a16="http://schemas.microsoft.com/office/drawing/2014/main" val="614485177"/>
                    </a:ext>
                  </a:extLst>
                </a:gridCol>
                <a:gridCol w="7527235">
                  <a:extLst>
                    <a:ext uri="{9D8B030D-6E8A-4147-A177-3AD203B41FA5}">
                      <a16:colId xmlns:a16="http://schemas.microsoft.com/office/drawing/2014/main" val="1841942238"/>
                    </a:ext>
                  </a:extLst>
                </a:gridCol>
                <a:gridCol w="2584173">
                  <a:extLst>
                    <a:ext uri="{9D8B030D-6E8A-4147-A177-3AD203B41FA5}">
                      <a16:colId xmlns:a16="http://schemas.microsoft.com/office/drawing/2014/main" val="274579111"/>
                    </a:ext>
                  </a:extLst>
                </a:gridCol>
              </a:tblGrid>
              <a:tr h="980662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ALLIED HEALTH PROFESSIONS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996659"/>
                  </a:ext>
                </a:extLst>
              </a:tr>
              <a:tr h="1676654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7.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Institution of Higher Learning (Public Health Group)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Nutritionist - Entomologist (Public Health)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Environmental Health Officer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Health Education Officer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November - December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6020191"/>
                  </a:ext>
                </a:extLst>
              </a:tr>
              <a:tr h="3309096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MY" b="1" dirty="0"/>
                        <a:t>Private sectors/NGO (Clinical Group) </a:t>
                      </a:r>
                    </a:p>
                    <a:p>
                      <a:pPr algn="l"/>
                      <a:endParaRPr lang="en-MY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Audiologist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Clinical Psychologist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Dietitian - Diagnostic Radiographer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i="1" dirty="0">
                          <a:solidFill>
                            <a:srgbClr val="FF0000"/>
                          </a:solidFill>
                        </a:rPr>
                        <a:t>Dental Technologist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Medical Physicist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Occupational 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Physiotherapist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Radiation Therapist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MY" b="1" dirty="0"/>
                        <a:t>Speech-Language Therapist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January - April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71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415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87A8F7-F65B-45CA-A9E9-64EF93E6C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227" y="231572"/>
            <a:ext cx="11144938" cy="484045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REGISTRATION SCHEDULE FOR ALLIED HEALTH PRACTITIONERS</a:t>
            </a:r>
            <a:endParaRPr lang="en-MY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3B2505-5DD8-4E6D-BC73-624C859A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377846"/>
              </p:ext>
            </p:extLst>
          </p:nvPr>
        </p:nvGraphicFramePr>
        <p:xfrm>
          <a:off x="311426" y="1060174"/>
          <a:ext cx="11569147" cy="5566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7739">
                  <a:extLst>
                    <a:ext uri="{9D8B030D-6E8A-4147-A177-3AD203B41FA5}">
                      <a16:colId xmlns:a16="http://schemas.microsoft.com/office/drawing/2014/main" val="614485177"/>
                    </a:ext>
                  </a:extLst>
                </a:gridCol>
                <a:gridCol w="7527235">
                  <a:extLst>
                    <a:ext uri="{9D8B030D-6E8A-4147-A177-3AD203B41FA5}">
                      <a16:colId xmlns:a16="http://schemas.microsoft.com/office/drawing/2014/main" val="1841942238"/>
                    </a:ext>
                  </a:extLst>
                </a:gridCol>
                <a:gridCol w="2584173">
                  <a:extLst>
                    <a:ext uri="{9D8B030D-6E8A-4147-A177-3AD203B41FA5}">
                      <a16:colId xmlns:a16="http://schemas.microsoft.com/office/drawing/2014/main" val="274579111"/>
                    </a:ext>
                  </a:extLst>
                </a:gridCol>
              </a:tblGrid>
              <a:tr h="1468262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ALLIED HEALTH PROFESSIONS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DURATION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2996659"/>
                  </a:ext>
                </a:extLst>
              </a:tr>
              <a:tr h="2048995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Private sectors/NGO (Laboratory Group) 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Scientist (MLS)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Medical Laboratory Technologist (MLT) 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May - August 2024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6020191"/>
                  </a:ext>
                </a:extLst>
              </a:tr>
              <a:tr h="2048995"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10.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Private sectors/NGO (Public Health Group) </a:t>
                      </a:r>
                    </a:p>
                    <a:p>
                      <a:pPr algn="l"/>
                      <a:endParaRPr lang="en-US" b="1" dirty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Nutritionist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Entomologist (Public Health)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Environmental Health Officer 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US" b="1" dirty="0"/>
                        <a:t>Health Education Officer </a:t>
                      </a:r>
                      <a:endParaRPr lang="en-MY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b="1" dirty="0"/>
                        <a:t>September - December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071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777522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345</Words>
  <Application>Microsoft Office PowerPoint</Application>
  <PresentationFormat>Widescreen</PresentationFormat>
  <Paragraphs>103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Univers Condensed Light</vt:lpstr>
      <vt:lpstr>Walbaum Display Light</vt:lpstr>
      <vt:lpstr>AngleLinesVTI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2022-10-24T16:01:44Z</dcterms:created>
  <dcterms:modified xsi:type="dcterms:W3CDTF">2022-10-24T16:47:56Z</dcterms:modified>
</cp:coreProperties>
</file>